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sldIdLst>
    <p:sldId id="256" r:id="rId2"/>
    <p:sldId id="262" r:id="rId3"/>
    <p:sldId id="258" r:id="rId4"/>
    <p:sldId id="263" r:id="rId5"/>
    <p:sldId id="264" r:id="rId6"/>
    <p:sldId id="259" r:id="rId7"/>
    <p:sldId id="265" r:id="rId8"/>
    <p:sldId id="266" r:id="rId9"/>
    <p:sldId id="260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94"/>
    <p:restoredTop sz="94689"/>
  </p:normalViewPr>
  <p:slideViewPr>
    <p:cSldViewPr snapToGrid="0" snapToObjects="1">
      <p:cViewPr>
        <p:scale>
          <a:sx n="97" d="100"/>
          <a:sy n="97" d="100"/>
        </p:scale>
        <p:origin x="-408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959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8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733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210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5389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597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52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590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441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15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4831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0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081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441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696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4693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97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489C81-9B21-364D-A9E1-2778535A20AA}" type="datetimeFigureOut">
              <a:rPr lang="en-US" smtClean="0"/>
              <a:t>12/6/15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4018532-7210-3543-810B-EC98530B30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6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GymMate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Michael </a:t>
            </a:r>
            <a:r>
              <a:rPr lang="en-US" dirty="0" err="1" smtClean="0"/>
              <a:t>Bharrat</a:t>
            </a:r>
            <a:r>
              <a:rPr lang="en-US" dirty="0" smtClean="0"/>
              <a:t> &amp; Prasant Sinha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908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 only have a 50 dollar budget, I can’t afford everything”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allows you to search the basics like protein, and pre workout AND limit your search by a price! Convenient! Let us do all the annoying searching for things that fit your budget!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30" y="503516"/>
            <a:ext cx="3442319" cy="18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49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“There are so many options…how do I know what to look into?”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lets you find the most popular products by searching the highest rating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30" y="503516"/>
            <a:ext cx="3442319" cy="18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1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Supplements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 database of supplements specific to the brand name and </a:t>
            </a:r>
            <a:r>
              <a:rPr lang="en-US" dirty="0" smtClean="0"/>
              <a:t>product name</a:t>
            </a:r>
            <a:endParaRPr lang="en-US" dirty="0" smtClean="0"/>
          </a:p>
          <a:p>
            <a:r>
              <a:rPr lang="en-US" dirty="0" smtClean="0"/>
              <a:t>Can query to find supplements based on a price, rating, and what it’s used for</a:t>
            </a:r>
          </a:p>
          <a:p>
            <a:r>
              <a:rPr lang="en-US" dirty="0" smtClean="0"/>
              <a:t>Helpful for those who have no idea about supplements and want to see which are most commonly used or highly </a:t>
            </a:r>
            <a:r>
              <a:rPr lang="en-US" dirty="0" smtClean="0"/>
              <a:t>rated</a:t>
            </a:r>
          </a:p>
          <a:p>
            <a:r>
              <a:rPr lang="en-US" dirty="0" smtClean="0"/>
              <a:t>Great stepping stone for breaking into supplementation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30" y="503516"/>
            <a:ext cx="3442319" cy="18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7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SHAPE?!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</a:t>
            </a:r>
            <a:r>
              <a:rPr lang="en-US" b="1" dirty="0" smtClean="0"/>
              <a:t>YOU</a:t>
            </a:r>
            <a:r>
              <a:rPr lang="en-US" dirty="0" smtClean="0"/>
              <a:t> out of shape and want to make a change but have </a:t>
            </a:r>
            <a:r>
              <a:rPr lang="en-US" b="1" dirty="0" smtClean="0"/>
              <a:t>NO IDEA </a:t>
            </a:r>
            <a:r>
              <a:rPr lang="en-US" dirty="0" smtClean="0"/>
              <a:t>where to start?</a:t>
            </a:r>
          </a:p>
          <a:p>
            <a:r>
              <a:rPr lang="en-US" dirty="0" smtClean="0"/>
              <a:t>Does the word </a:t>
            </a:r>
            <a:r>
              <a:rPr lang="en-US" b="1" dirty="0" smtClean="0"/>
              <a:t>supplementation</a:t>
            </a:r>
            <a:r>
              <a:rPr lang="en-US" dirty="0" smtClean="0"/>
              <a:t> scare you?</a:t>
            </a:r>
          </a:p>
          <a:p>
            <a:r>
              <a:rPr lang="en-US" dirty="0" smtClean="0"/>
              <a:t>You have no idea that there is more to a gym than just treadmills?</a:t>
            </a:r>
          </a:p>
          <a:p>
            <a:pPr marL="0" indent="0" algn="ctr">
              <a:buNone/>
            </a:pPr>
            <a:r>
              <a:rPr lang="en-US" b="1" dirty="0" err="1" smtClean="0"/>
              <a:t>GymMate</a:t>
            </a:r>
            <a:r>
              <a:rPr lang="en-US" b="1" dirty="0" smtClean="0"/>
              <a:t> is just what you need!!!!</a:t>
            </a:r>
          </a:p>
          <a:p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391511"/>
            <a:ext cx="1114176" cy="20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445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Initially prompted to login or register</a:t>
            </a:r>
          </a:p>
          <a:p>
            <a:pPr lvl="1"/>
            <a:r>
              <a:rPr lang="en-US" dirty="0" smtClean="0"/>
              <a:t>Registration information required: user name, password, gender, weight, height, age, years of experience, and goal</a:t>
            </a:r>
          </a:p>
          <a:p>
            <a:pPr lvl="1"/>
            <a:r>
              <a:rPr lang="en-US" dirty="0" smtClean="0"/>
              <a:t>Once registered, user is automatically added into the database</a:t>
            </a:r>
          </a:p>
          <a:p>
            <a:r>
              <a:rPr lang="en-US" dirty="0" smtClean="0"/>
              <a:t>Can query a certain goal and see which gym other users go to</a:t>
            </a:r>
          </a:p>
          <a:p>
            <a:pPr lvl="1"/>
            <a:r>
              <a:rPr lang="en-US" dirty="0" smtClean="0"/>
              <a:t>Useful to find people who are working toward your same goal so you can do similar workouts with them</a:t>
            </a:r>
          </a:p>
          <a:p>
            <a:pPr lvl="1"/>
            <a:r>
              <a:rPr lang="en-US" dirty="0" smtClean="0"/>
              <a:t>You are able to query your search of users to refine your search to individuals that have the same goals, and stats as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075" y="329477"/>
            <a:ext cx="2609176" cy="26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14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 work long hours and no gym is ever open…there is just not enough time in the day”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has a 1000 gyms and counting in its database and allows you to search by hours of operation to find the perfect gym for your lifestyle!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4" y="437067"/>
            <a:ext cx="2119865" cy="2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3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“I’m away for business but this hotel gym isn’t cutting it…I need some place with a squat rack!”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allows you to find out what exercises are supported by a specific gym!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4" y="437067"/>
            <a:ext cx="2119865" cy="2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Gyms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Initially prompted with a map with all the gyms available in America</a:t>
            </a:r>
          </a:p>
          <a:p>
            <a:r>
              <a:rPr lang="en-US" dirty="0" smtClean="0"/>
              <a:t>Can query by location to find which gym is the closest and what time the gym will open for convenience to the user</a:t>
            </a:r>
            <a:endParaRPr lang="en-US" dirty="0"/>
          </a:p>
          <a:p>
            <a:r>
              <a:rPr lang="en-US" dirty="0" smtClean="0"/>
              <a:t>Results of a query show the exact address of the gym, a phone number to contact the gym, how far the gym is away from you, and what time the gym will </a:t>
            </a:r>
            <a:r>
              <a:rPr lang="en-US" dirty="0" smtClean="0"/>
              <a:t>open</a:t>
            </a:r>
          </a:p>
          <a:p>
            <a:r>
              <a:rPr lang="en-US" dirty="0" smtClean="0"/>
              <a:t>When you click on the specific gym, a profile showing which exercises you’re able to perform, as well as which users attend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864" y="437067"/>
            <a:ext cx="2119865" cy="211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93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names of these exercises are so complicated! How do I know what they workout?!”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allows you to look up exercises exercises by what body part they work, so no more confusion!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5" y="-334536"/>
            <a:ext cx="3401741" cy="34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56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“There are just SO many exercises! I’m overwhelmed with attempting to figure out what to include in my workout!”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GymMate</a:t>
            </a:r>
            <a:r>
              <a:rPr lang="en-US" dirty="0" smtClean="0"/>
              <a:t> allows you to query by rating as well as difficulty of the exercise so you can pick the most popular as well as the best fit for your fitness levels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5" y="-334536"/>
            <a:ext cx="3401741" cy="34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60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Exercises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a database for a variety of exercises that correlate to the shown body part, difficulty, and the rating of the exercise that users define</a:t>
            </a:r>
          </a:p>
          <a:p>
            <a:r>
              <a:rPr lang="en-US" dirty="0" smtClean="0"/>
              <a:t>Can query by the body part, rating, or difficulty to find an exercise that the user wants to perform at a </a:t>
            </a:r>
            <a:r>
              <a:rPr lang="en-US" dirty="0" smtClean="0"/>
              <a:t>gym</a:t>
            </a:r>
            <a:endParaRPr lang="en-US" dirty="0" smtClean="0"/>
          </a:p>
          <a:p>
            <a:r>
              <a:rPr lang="en-US" dirty="0" smtClean="0"/>
              <a:t>Helpful those who have no idea which exercise to do for what body part or those who want to see which are the most popular exercises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25" y="-334536"/>
            <a:ext cx="3401741" cy="340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616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163</TotalTime>
  <Words>662</Words>
  <Application>Microsoft Macintosh PowerPoint</Application>
  <PresentationFormat>Custom</PresentationFormat>
  <Paragraphs>52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Organic</vt:lpstr>
      <vt:lpstr>GymMate</vt:lpstr>
      <vt:lpstr>OUT OF SHAPE?!</vt:lpstr>
      <vt:lpstr>Users</vt:lpstr>
      <vt:lpstr>Gyms</vt:lpstr>
      <vt:lpstr>Gyms</vt:lpstr>
      <vt:lpstr>Gyms</vt:lpstr>
      <vt:lpstr>Exercises</vt:lpstr>
      <vt:lpstr>Exercises</vt:lpstr>
      <vt:lpstr>Exercises</vt:lpstr>
      <vt:lpstr>Supplements</vt:lpstr>
      <vt:lpstr>Supplements</vt:lpstr>
      <vt:lpstr>Supplements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GymMate</dc:title>
  <dc:creator>Prasant Sinha</dc:creator>
  <cp:lastModifiedBy>Michael Bharrat</cp:lastModifiedBy>
  <cp:revision>23</cp:revision>
  <dcterms:created xsi:type="dcterms:W3CDTF">2015-12-05T22:07:36Z</dcterms:created>
  <dcterms:modified xsi:type="dcterms:W3CDTF">2015-12-06T07:17:54Z</dcterms:modified>
</cp:coreProperties>
</file>